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104882" ContentType="image/jpeg"/>
  <Default Extension="506879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8857620371.02104882"/>
  <Relationship Id="rId3" Type="http://schemas.openxmlformats.org/officeDocument/2006/relationships/image" Target="../media/logo_6738d885957a412.506879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43275"/>
          <a:chOff x="9525" y="9525"/>
          <a:chExt cx="9229725" cy="3343275"/>
        </a:xfrm>
      </p:grpSpPr>
      <p:pic>
        <p:nvPicPr>
          <p:cNvPr id="1" name="Transgastric View for Leaflet Grasping" descr="Transgastric View for Leaflet Gras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81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 Cy, Fan Y, Su M, Wang Y, He B, Lee AP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gastric View for Leaflet Gras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2024-11-16T17:38:13Z</dcterms:created>
  <dcterms:modified xsi:type="dcterms:W3CDTF">2024-11-16T17:38:13Z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