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615206" ContentType="image/jpeg"/>
  <Default Extension="981058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45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d6eff0fa381.93615206"/>
  <Relationship Id="rId3" Type="http://schemas.openxmlformats.org/officeDocument/2006/relationships/image" Target="../media/logo_6738d6f0146f482.981058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91225"/>
          <a:chOff x="9525" y="9525"/>
          <a:chExt cx="9229725" cy="5991225"/>
        </a:xfrm>
      </p:grpSpPr>
      <p:pic>
        <p:nvPicPr>
          <p:cNvPr id="1" name="Location of Makassar City, South Sulawesi Province, Indonesia" descr="Location of Makassar City, South Sulawesi Province, Indones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5105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dik Arsyad D, HJ Hageman S, Qalby N, Ansariadi A, Wahiduddin W, Qanitha A, Mappangara I, Doevendans PA, LJ Visseren F, Cramer M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cation of Makassar City, South Sulawesi Province, Indones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3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2024-11-16T17:31:28Z</dcterms:created>
  <dcterms:modified xsi:type="dcterms:W3CDTF">2024-11-16T17:31:28Z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