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117092" ContentType="image/jpeg"/>
  <Default Extension="566805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b6f366af41.82117092"/>
  <Relationship Id="rId3" Type="http://schemas.openxmlformats.org/officeDocument/2006/relationships/image" Target="../media/logo_6738db6f57ee512.566805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Distribution of Baseline 10-year Predicted Risk of Recurrent Fatal or Non-fatal Cardiovascular Disease Events " descr="Distribution of Baseline 10-year Predicted Risk of Recurrent Fatal or Non-fatal Cardiovascular Disease Events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52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ik Arsyad D, HJ Hageman S, Qalby N, Ansariadi A, Wahiduddin W, Qanitha A, Mappangara I, Doevendans PA, LJ Visseren F, Cramer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tribution of Baseline 10-year Predicted Risk of Recurrent Fatal or Non-fatal Cardiovascular Disease Events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2024-11-16T17:50:39Z</dcterms:created>
  <dcterms:modified xsi:type="dcterms:W3CDTF">2024-11-16T17:50:39Z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