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630772" ContentType="image/jpeg"/>
  <Default Extension="591254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85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69d927c911.64630772"/>
  <Relationship Id="rId3" Type="http://schemas.openxmlformats.org/officeDocument/2006/relationships/image" Target="../media/logo_6738e69da919e62.591254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05600"/>
          <a:chOff x="9525" y="9525"/>
          <a:chExt cx="9229725" cy="6705600"/>
        </a:xfrm>
      </p:grpSpPr>
      <p:pic>
        <p:nvPicPr>
          <p:cNvPr id="1" name="Distribution of Baseline, Residual and Absolute Risk Reduction of the 10-year Risk of Recurrent Fatal and Non-fatal Cardiovascular Disease Events Using the SMART2 Risk Score Algorithm Recalibrated to Asia" descr="Distribution of Baseline, Residual and Absolute Risk Reduction of the 10-year Risk of Recurrent Fatal and Non-fatal Cardiovascular Disease Events Using the SMART2 Risk Score Algorithm Recalibrated to As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20193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dik Arsyad D, HJ Hageman S, Qalby N, Ansariadi A, Wahiduddin W, Qanitha A, Mappangara I, Doevendans PA, LJ Visseren F, Cramer M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stribution of Baseline, Residual and Absolute Risk Reduction of the 10-year Risk of Recurrent Fatal and Non-fatal Cardiovascular Disease Events Using the SMART2 Risk Score Algorithm Recalibrated to As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3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2024-11-16T18:38:21Z</dcterms:created>
  <dcterms:modified xsi:type="dcterms:W3CDTF">2024-11-16T18:38:21Z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