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190483" ContentType="image/jpeg"/>
  <Default Extension="313181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85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685eedcb41.99190483"/>
  <Relationship Id="rId3" Type="http://schemas.openxmlformats.org/officeDocument/2006/relationships/image" Target="../media/logo_6738e686127ef62.313181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96050"/>
          <a:chOff x="9525" y="9525"/>
          <a:chExt cx="9229725" cy="6496050"/>
        </a:xfrm>
      </p:grpSpPr>
      <p:pic>
        <p:nvPicPr>
          <p:cNvPr id="1" name="Baseline 10-year Risk of Recurrent Cardiovascular Disease Events and Residual Risk" descr="Baseline 10-year Risk of Recurrent Cardiovascular Disease Events and Residual Ris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5715000" cy="5610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dik Arsyad D, HJ Hageman S, Qalby N, Ansariadi A, Wahiduddin W, Qanitha A, Mappangara I, Doevendans PA, LJ Visseren F, Cramer M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10-year Risk of Recurrent Cardiovascular Disease Events and Residual Ris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3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2024-11-16T18:37:58Z</dcterms:created>
  <dcterms:modified xsi:type="dcterms:W3CDTF">2024-11-16T18:37:58Z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