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125279" ContentType="image/jpeg"/>
  <Default Extension="794912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0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4b99375481.79125279"/>
  <Relationship Id="rId3" Type="http://schemas.openxmlformats.org/officeDocument/2006/relationships/image" Target="../media/logo_6738e4b9b673e92.794912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05600"/>
          <a:chOff x="9525" y="9525"/>
          <a:chExt cx="9229725" cy="6705600"/>
        </a:xfrm>
      </p:grpSpPr>
      <p:pic>
        <p:nvPicPr>
          <p:cNvPr id="1" name=" Baseline and Residual 10-year Risk of Recurrent Cardiovascular Disease Events with Unattained Targets for Specific Risk-factor Control" descr=" Baseline and Residual 10-year Risk of Recurrent Cardiovascular Disease Events with Unattained Targets for Specific Risk-factor Contro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5676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dik Arsyad D, HJ Hageman S, Qalby N, Ansariadi A, Wahiduddin W, Qanitha A, Mappangara I, Doevendans PA, LJ Visseren F, Cramer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Baseline and Residual 10-year Risk of Recurrent Cardiovascular Disease Events with Unattained Targets for Specific Risk-factor Contro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2024-11-16T18:30:17Z</dcterms:created>
  <dcterms:modified xsi:type="dcterms:W3CDTF">2024-11-16T18:30:17Z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