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190727" ContentType="image/jpeg"/>
  <Default Extension="168975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815757d101.69190727"/>
  <Relationship Id="rId3" Type="http://schemas.openxmlformats.org/officeDocument/2006/relationships/image" Target="../media/logo_6738d8159173292.168975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543800"/>
          <a:chOff x="9525" y="9525"/>
          <a:chExt cx="9229725" cy="7543800"/>
        </a:xfrm>
      </p:grpSpPr>
      <p:pic>
        <p:nvPicPr>
          <p:cNvPr id="1" name="Distribution of Absolute Risk Reduction Among Indonesian Coronary Heart Disease Patients if All Risk-factor Controls Were Attained" descr="Distribution of Absolute Risk Reduction Among Indonesian Coronary Heart Disease Patients if All Risk-factor Controls Were Attain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655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ik Arsyad D, HJ Hageman S, Qalby N, Ansariadi A, Wahiduddin W, Qanitha A, Mappangara I, Doevendans PA, LJ Visseren F, Cramer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of Absolute Risk Reduction Among Indonesian Coronary Heart Disease Patients if All Risk-factor Controls Were Attain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2024-11-16T17:36:21Z</dcterms:created>
  <dcterms:modified xsi:type="dcterms:W3CDTF">2024-11-16T17:36:21Z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