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108081" ContentType="image/jpeg"/>
  <Default Extension="1003684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62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dd87c71a541.48108081"/>
  <Relationship Id="rId3" Type="http://schemas.openxmlformats.org/officeDocument/2006/relationships/image" Target="../media/logo_6738dd880608352.1003684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14900"/>
          <a:chOff x="9525" y="9525"/>
          <a:chExt cx="9229725" cy="4914900"/>
        </a:xfrm>
      </p:grpSpPr>
      <p:pic>
        <p:nvPicPr>
          <p:cNvPr id="1" name="The Evolution of Coronary Artery Spasm: As the Pendulum Swings" descr="The Evolution of Coronary Artery Spasm: As the Pendulum Swing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152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ltrame JF, Ong P, Crea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Evolution of Coronary Artery Spasm: As the Pendulum Swing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5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2024-11-16T17:59:36Z</dcterms:created>
  <dcterms:modified xsi:type="dcterms:W3CDTF">2024-11-16T17:59:36Z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