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051648" ContentType="image/jpeg"/>
  <Default Extension="372088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86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6cfc722e71.09051648"/>
  <Relationship Id="rId3" Type="http://schemas.openxmlformats.org/officeDocument/2006/relationships/image" Target="../media/logo_6738e6cfe5b2382.372088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81700"/>
          <a:chOff x="9525" y="9525"/>
          <a:chExt cx="9229725" cy="5981700"/>
        </a:xfrm>
      </p:grpSpPr>
      <p:pic>
        <p:nvPicPr>
          <p:cNvPr id="1" name="Coronary Artery Spasm: A Special Focus Issue" descr="Coronary Artery Spasm: A Special Focus Issu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5219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ski JC, Shimokaw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ronary Artery Spasm: A Special Focus Issu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2:e5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2024-11-16T18:39:11Z</dcterms:created>
  <dcterms:modified xsi:type="dcterms:W3CDTF">2024-11-16T18:39:11Z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