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211698" ContentType="image/jpeg"/>
  <Default Extension="356195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bad40c0211.53211698"/>
  <Relationship Id="rId3" Type="http://schemas.openxmlformats.org/officeDocument/2006/relationships/image" Target="../media/logo_6738dbad5b24d92.356195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19800"/>
          <a:chOff x="9525" y="9525"/>
          <a:chExt cx="9229725" cy="6019800"/>
        </a:xfrm>
      </p:grpSpPr>
      <p:pic>
        <p:nvPicPr>
          <p:cNvPr id="1" name="Coronary Artery Spasm: A Special Focus Issue" descr="Coronary Artery Spasm: A Special Focus Iss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257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ski JC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Artery Spasm: A Special Focus Iss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2:e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2024-11-16T17:51:41Z</dcterms:created>
  <dcterms:modified xsi:type="dcterms:W3CDTF">2024-11-16T17:51:41Z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