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635926" ContentType="image/png"/>
  <Default Extension="613169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c122c5b151.93635926"/>
  <Relationship Id="rId3" Type="http://schemas.openxmlformats.org/officeDocument/2006/relationships/image" Target="../media/logo_6738ec124256d92.613169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Asian Pacific Society of Cardiology Consensus Statement on Management of Coronary Artery Disease in Adults with Late Complications of Kawasaki Disease" descr="Asian Pacific Society of Cardiology Consensus Statement on Management of Coronary Artery Disease in Adults with Late Complications of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243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an Pacific Society of Cardiology Consensus Statement on Management of Coronary Artery Disease in Adults with Late Complications of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2024-11-16T19:01:38Z</dcterms:created>
  <dcterms:modified xsi:type="dcterms:W3CDTF">2024-11-16T19:01:38Z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