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635926" ContentType="image/png"/>
  <Default Extension="613169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99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c122c5b151.93635926"/>
  <Relationship Id="rId3" Type="http://schemas.openxmlformats.org/officeDocument/2006/relationships/image" Target="../media/logo_6738ec124256d92.613169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05175"/>
          <a:chOff x="9525" y="9525"/>
          <a:chExt cx="9229725" cy="3305175"/>
        </a:xfrm>
      </p:grpSpPr>
      <p:pic>
        <p:nvPicPr>
          <p:cNvPr id="1" name="Asian Pacific Society of Cardiology Consensus Statement on Management of Coronary Artery Disease in Adults with Late Complications of Kawasaki Disease" descr="Asian Pacific Society of Cardiology Consensus Statement on Management of Coronary Artery Disease in Adults with Late Complications of Kawasaki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15000" cy="2438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eo KK, Fukazawa R, Ayusawa M, Lin MT, Maemura K, Tern P, Johar S, Lilyasari O, Leus A, Lo ST, Yokoi H, Mitani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ian Pacific Society of Cardiology Consensus Statement on Management of Coronary Artery Disease in Adults with Late Complications of Kawasaki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2024-11-16T19:01:38Z</dcterms:created>
  <dcterms:modified xsi:type="dcterms:W3CDTF">2024-11-16T19:01:38Z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