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525225" ContentType="image/png"/>
  <Default Extension="243701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6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381ca33611.04525225"/>
  <Relationship Id="rId3" Type="http://schemas.openxmlformats.org/officeDocument/2006/relationships/image" Target="../media/logo_67382381dca2a52.243701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05400"/>
          <a:chOff x="9525" y="9525"/>
          <a:chExt cx="9229725" cy="5105400"/>
        </a:xfrm>
      </p:grpSpPr>
      <p:pic>
        <p:nvPicPr>
          <p:cNvPr id="1" name="Figure 1: Percentage Prevalence of Atrial Fibrillation in Relation to Age in Male and Female Gender" descr="Figure 1: Percentage Prevalence of Atrial Fibrillation in Relation to Age in Male and Female Gend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05400" cy="4343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ercentage Prevalence of Atrial Fibrillation in Relation to Age in Male and Female Gend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8–1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2024-11-16T04:45:53Z</dcterms:created>
  <dcterms:modified xsi:type="dcterms:W3CDTF">2024-11-16T04:45:53Z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