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157207" ContentType="image/jpeg"/>
  <Default Extension="25913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78012ffa21.15157207"/>
  <Relationship Id="rId3" Type="http://schemas.openxmlformats.org/officeDocument/2006/relationships/image" Target="../media/logo_6738d78033e2722.25913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43350"/>
          <a:chOff x="9525" y="9525"/>
          <a:chExt cx="9229725" cy="3943350"/>
        </a:xfrm>
      </p:grpSpPr>
      <p:pic>
        <p:nvPicPr>
          <p:cNvPr id="1" name="Coronary Artery Sizing by Z-score" descr="Coronary Artery Sizing by Z-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181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rtery Sizing by Z-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2024-11-16T17:33:52Z</dcterms:created>
  <dcterms:modified xsi:type="dcterms:W3CDTF">2024-11-16T17:33:52Z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