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794695" ContentType="image/jpeg"/>
  <Default Extension="904412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92cd9b6601.16794695"/>
  <Relationship Id="rId3" Type="http://schemas.openxmlformats.org/officeDocument/2006/relationships/image" Target="../media/logo_6738e92d04b7f62.904412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62325"/>
          <a:chOff x="9525" y="9525"/>
          <a:chExt cx="9229725" cy="3362325"/>
        </a:xfrm>
      </p:grpSpPr>
      <p:pic>
        <p:nvPicPr>
          <p:cNvPr id="1" name="Pragmatic Coronary Artery Aneurysm Sizing" descr="Pragmatic Coronary Artery Aneurysm Siz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2600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gmatic Coronary Artery Aneurysm Siz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2024-11-16T18:49:17Z</dcterms:created>
  <dcterms:modified xsi:type="dcterms:W3CDTF">2024-11-16T18:49:17Z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