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159237" ContentType="image/jpeg"/>
  <Default Extension="928048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79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44461aef41.13159237"/>
  <Relationship Id="rId3" Type="http://schemas.openxmlformats.org/officeDocument/2006/relationships/image" Target="../media/logo_6738e444786c462.928048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34125"/>
          <a:chOff x="9525" y="9525"/>
          <a:chExt cx="9229725" cy="6334125"/>
        </a:xfrm>
      </p:grpSpPr>
      <p:pic>
        <p:nvPicPr>
          <p:cNvPr id="1" name="Severity Classification" descr="Severity Classific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5572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eo KK, Fukazawa R, Ayusawa M, Lin MT, Maemura K, Tern P, Johar S, Lilyasari O, Leus A, Lo ST, Yokoi H, Mitani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verity Classific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2024-11-16T18:28:20Z</dcterms:created>
  <dcterms:modified xsi:type="dcterms:W3CDTF">2024-11-16T18:28:20Z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