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299236" ContentType="image/jpeg"/>
  <Default Extension="240598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97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b1b5ab2911.82299236"/>
  <Relationship Id="rId3" Type="http://schemas.openxmlformats.org/officeDocument/2006/relationships/image" Target="../media/logo_6738eb1b72d9f02.240598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Asian Pacific Society of Cardiology Consensus Statement on Management of Coronary Artery Disease in Adults with Late Complications of Kawasaki Disease" descr="Asian Pacific Society of Cardiology Consensus Statement on Management of Coronary Artery Disease in Adults with Late Complications of Kawasaki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248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eo KK, Fukazawa R, Ayusawa M, Lin MT, Maemura K, Tern P, Johar S, Lilyasari O, Leus A, Lo ST, Yokoi H, Mitani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sian Pacific Society of Cardiology Consensus Statement on Management of Coronary Artery Disease in Adults with Late Complications of Kawasaki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2024-11-16T18:57:31Z</dcterms:created>
  <dcterms:modified xsi:type="dcterms:W3CDTF">2024-11-16T18:57:31Z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