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049818" ContentType="image/jpeg"/>
  <Default Extension="004823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59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dc6f79e7631.24049818"/>
  <Relationship Id="rId3" Type="http://schemas.openxmlformats.org/officeDocument/2006/relationships/image" Target="../media/logo_6738dc6f95e2e12.004823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90900"/>
          <a:chOff x="9525" y="9525"/>
          <a:chExt cx="9229725" cy="3390900"/>
        </a:xfrm>
      </p:grpSpPr>
      <p:pic>
        <p:nvPicPr>
          <p:cNvPr id="1" name="Long-term Follow-up of Coronary Artery Lesions" descr="Long-term Follow-up of Coronary Artery Les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628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eo KK, Fukazawa R, Ayusawa M, Lin MT, Maemura K, Tern P, Johar S, Lilyasari O, Leus A, Lo ST, Yokoi H, Mitani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-term Follow-up of Coronary Artery Les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2024-11-16T17:54:55Z</dcterms:created>
  <dcterms:modified xsi:type="dcterms:W3CDTF">2024-11-16T17:54:55Z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