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193065" ContentType="image/jpeg"/>
  <Default Extension="473372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6929a30841.30193065"/>
  <Relationship Id="rId3" Type="http://schemas.openxmlformats.org/officeDocument/2006/relationships/image" Target="../media/logo_6738e692b91ed02.473372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sian Pacific Society of Cardiology Consensus Statement on Management of Coronary Artery Disease in Adults with Late Complications of Kawasaki Disease" descr="Asian Pacific Society of Cardiology Consensus Statement on Management of Coronary Artery Disease in Adults with Late Complications of Kawasaki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38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o KK, Fukazawa R, Ayusawa M, Lin MT, Maemura K, Tern P, Johar S, Lilyasari O, Leus A, Lo ST, Yokoi H, Mitan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ian Pacific Society of Cardiology Consensus Statement on Management of Coronary Artery Disease in Adults with Late Complications of Kawasaki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2024-11-16T18:38:10Z</dcterms:created>
  <dcterms:modified xsi:type="dcterms:W3CDTF">2024-11-16T18:38:10Z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