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427062" ContentType="image/jpeg"/>
  <Default Extension="114820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7da0659231.02427062"/>
  <Relationship Id="rId3" Type="http://schemas.openxmlformats.org/officeDocument/2006/relationships/image" Target="../media/logo_6738d7da217d832.114820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43675"/>
          <a:chOff x="9525" y="9525"/>
          <a:chExt cx="9229725" cy="6543675"/>
        </a:xfrm>
      </p:grpSpPr>
      <p:pic>
        <p:nvPicPr>
          <p:cNvPr id="1" name="Asian Pacific Society of Cardiology Consensus Statement on Management of Coronary Artery Disease in Adults with Late Complications of Kawasaki Disease" descr="Asian Pacific Society of Cardiology Consensus Statement on Management of Coronary Artery Disease in Adults with Late Complications of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567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an Pacific Society of Cardiology Consensus Statement on Management of Coronary Artery Disease in Adults with Late Complications of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2024-11-16T17:35:22Z</dcterms:created>
  <dcterms:modified xsi:type="dcterms:W3CDTF">2024-11-16T17:35:22Z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