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  <Default Extension="53972835" ContentType="image/jpeg"/>
  <Default Extension="37934443" ContentType="image/png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presProps" Target="presProps.xml"/>
  <Relationship Id="rId5" Type="http://schemas.openxmlformats.org/officeDocument/2006/relationships/viewProps" Target="viewProps.xml"/>
  <Relationship Id="rId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20794567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image_6738d6f650be671.53972835"/>
  <Relationship Id="rId3" Type="http://schemas.openxmlformats.org/officeDocument/2006/relationships/image" Target="../media/logo_6738d6f66aa2b92.37934443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9525" y="9525"/>
          <a:ext cx="9229725" cy="6686550"/>
          <a:chOff x="9525" y="9525"/>
          <a:chExt cx="9229725" cy="6686550"/>
        </a:xfrm>
      </p:grpSpPr>
      <p:pic>
        <p:nvPicPr>
          <p:cNvPr id="1" name="Summary of Consensus Recommendations" descr="Summary of Consensus Recommendation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" y="762000"/>
            <a:ext cx="6667500" cy="5924550"/>
          </a:xfrm>
          <a:prstGeom prst="rect">
            <a:avLst/>
          </a:prstGeom>
          <a:noFill/>
        </p:spPr>
      </p:pic>
      <p:pic>
        <p:nvPicPr>
          <p:cNvPr id="2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9525"/>
            <a:ext cx="1666875" cy="619125"/>
          </a:xfrm>
          <a:prstGeom prst="rect">
            <a:avLst/>
          </a:prstGeom>
          <a:noFill/>
        </p:spPr>
      </p:pic>
      <p:sp>
        <p:nvSpPr>
          <p:cNvPr id="3" name=""/>
          <p:cNvSpPr txBox="1"/>
          <p:nvPr/>
        </p:nvSpPr>
        <p:spPr>
          <a:xfrm>
            <a:off x="9525" y="9525"/>
            <a:ext cx="57150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Yeo KK, Fukazawa R, Ayusawa M, Lin MT, Maemura K, Tern P, Johar S, Lilyasari O, Leus A, Lo ST, Yokoi H, Mitani Y]]></a:t>
            </a:r>
          </a:p>
        </p:txBody>
      </p:sp>
      <p:sp>
        <p:nvSpPr>
          <p:cNvPr id="4" name=""/>
          <p:cNvSpPr txBox="1"/>
          <p:nvPr/>
        </p:nvSpPr>
        <p:spPr>
          <a:xfrm>
            <a:off x="9525" y="190500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Summary of Consensus Recommendation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9525" y="37147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Citation: Journal of Asian Pacific Society of Cardiology 2023;2:e34.]]></a:t>
            </a:r>
          </a:p>
        </p:txBody>
      </p:sp>
      <p:sp>
        <p:nvSpPr>
          <p:cNvPr id="6" name=""/>
          <p:cNvSpPr txBox="1"/>
          <p:nvPr/>
        </p:nvSpPr>
        <p:spPr>
          <a:xfrm>
            <a:off x="9525" y="542925"/>
            <a:ext cx="922020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1000" spc="0" u="none">
                <a:solidFill>
                  <a:srgbClr val="000000">
                    <a:alpha val="100000"/>
                  </a:srgbClr>
                </a:solidFill>
                <a:latin typeface="Calibri"/>
              </a:rPr>
              <a:t><![CDATA[https://doi.org/10.15420/japsc.2022.30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Theme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2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2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2024-11-16T17:31:34Z</dcterms:created>
  <dcterms:modified xsi:type="dcterms:W3CDTF">2024-11-16T17:31:34Z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