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037991" ContentType="image/png"/>
  <Default Extension="407162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560127cd81.03037991"/>
  <Relationship Id="rId3" Type="http://schemas.openxmlformats.org/officeDocument/2006/relationships/image" Target="../media/logo_673825602509e32.407162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Figure 2: Hazard Ratio of Significant Predictors of All-cause Mortality" descr="Figure 2: Hazard Ratio of Significant Predictors of All-cause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mbard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Hazard Ratio of Significant Predictors of All-cause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8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2024-11-16T04:53:52Z</dcterms:created>
  <dcterms:modified xsi:type="dcterms:W3CDTF">2024-11-16T04:53:52Z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