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3037991" ContentType="image/png"/>
  <Default Extension="4071620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91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2560127cd81.03037991"/>
  <Relationship Id="rId3" Type="http://schemas.openxmlformats.org/officeDocument/2006/relationships/image" Target="../media/logo_673825602509e32.4071620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714875"/>
          <a:chOff x="9525" y="9525"/>
          <a:chExt cx="9229725" cy="4714875"/>
        </a:xfrm>
      </p:grpSpPr>
      <p:pic>
        <p:nvPicPr>
          <p:cNvPr id="1" name="Figure 2: Hazard Ratio of Significant Predictors of All-cause Mortality" descr="Figure 2: Hazard Ratio of Significant Predictors of All-cause Mortalit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086350" cy="39528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ombardi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Hazard Ratio of Significant Predictors of All-cause Mortalit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2;1(1):8–11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2.1.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2024-11-16T04:53:52Z</dcterms:created>
  <dcterms:modified xsi:type="dcterms:W3CDTF">2024-11-16T04:53:52Z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