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78397" ContentType="image/png"/>
  <Default Extension="289685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5a43fa4f11.39978397"/>
  <Relationship Id="rId3" Type="http://schemas.openxmlformats.org/officeDocument/2006/relationships/image" Target="../media/logo_673825a454aae62.289685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Figure 3: Event Rates for 100 Patient-years in Relation" descr="Figure 3: Event Rates for 100 Patient-years in Re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vent Rates for 100 Patient-years in Re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8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2024-11-16T04:55:00Z</dcterms:created>
  <dcterms:modified xsi:type="dcterms:W3CDTF">2024-11-16T04:55:00Z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