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978397" ContentType="image/png"/>
  <Default Extension="289685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1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5a43fa4f11.39978397"/>
  <Relationship Id="rId3" Type="http://schemas.openxmlformats.org/officeDocument/2006/relationships/image" Target="../media/logo_673825a454aae62.289685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24450"/>
          <a:chOff x="9525" y="9525"/>
          <a:chExt cx="9229725" cy="5124450"/>
        </a:xfrm>
      </p:grpSpPr>
      <p:pic>
        <p:nvPicPr>
          <p:cNvPr id="1" name="Figure 3: Event Rates for 100 Patient-years in Relation" descr="Figure 3: Event Rates for 100 Patient-years in Re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43500" cy="4362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mbardi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Event Rates for 100 Patient-years in Re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8–1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2024-11-16T04:55:00Z</dcterms:created>
  <dcterms:modified xsi:type="dcterms:W3CDTF">2024-11-16T04:55:00Z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