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901475" ContentType="image/png"/>
  <Default Extension="692067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8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0490aba911.97901475"/>
  <Relationship Id="rId3" Type="http://schemas.openxmlformats.org/officeDocument/2006/relationships/image" Target="../media/logo_673820491ea2602.692067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29350"/>
          <a:chOff x="9525" y="9525"/>
          <a:chExt cx="9229725" cy="6229350"/>
        </a:xfrm>
      </p:grpSpPr>
      <p:pic>
        <p:nvPicPr>
          <p:cNvPr id="1" name="Figure 1: Design of the Smart Touch Catheter" descr="Figure 1: Design of the Smart Touch Cathe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33975" cy="5467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ge SP, Dhinoj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esign of the Smart Touch Cathe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59–6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5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2024-11-16T04:32:09Z</dcterms:created>
  <dcterms:modified xsi:type="dcterms:W3CDTF">2024-11-16T04:32:09Z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