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8802008" ContentType="image/png"/>
  <Default Extension="3821205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4836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2279f3a1d11.28802008"/>
  <Relationship Id="rId3" Type="http://schemas.openxmlformats.org/officeDocument/2006/relationships/image" Target="../media/logo_6738227a1ed2c52.3821205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743575"/>
          <a:chOff x="9525" y="9525"/>
          <a:chExt cx="9229725" cy="5743575"/>
        </a:xfrm>
      </p:grpSpPr>
      <p:pic>
        <p:nvPicPr>
          <p:cNvPr id="1" name="Figure 2: Integrated Platform – The CARTO 3 Workstation with Integrated Real-time Contact Force Data" descr="Figure 2: Integrated Platform – The CARTO 3 Workstation with Integrated Real-time Contact Force Dat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153025" cy="49815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age SP, Dhinoja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Integrated Platform – The CARTO 3 Workstation with Integrated Real-time Contact Force Dat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2;1(1):59–62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2.1.5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2024-11-16T04:41:30Z</dcterms:created>
  <dcterms:modified xsi:type="dcterms:W3CDTF">2024-11-16T04:41:30Z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