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802008" ContentType="image/png"/>
  <Default Extension="382120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3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279f3a1d11.28802008"/>
  <Relationship Id="rId3" Type="http://schemas.openxmlformats.org/officeDocument/2006/relationships/image" Target="../media/logo_6738227a1ed2c52.382120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43575"/>
          <a:chOff x="9525" y="9525"/>
          <a:chExt cx="9229725" cy="5743575"/>
        </a:xfrm>
      </p:grpSpPr>
      <p:pic>
        <p:nvPicPr>
          <p:cNvPr id="1" name="Figure 2: Integrated Platform – The CARTO 3 Workstation with Integrated Real-time Contact Force Data" descr="Figure 2: Integrated Platform – The CARTO 3 Workstation with Integrated Real-time Contact Force Da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53025" cy="4981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ge SP, Dhinoja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ntegrated Platform – The CARTO 3 Workstation with Integrated Real-time Contact Force Da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59–6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2024-11-16T04:41:30Z</dcterms:created>
  <dcterms:modified xsi:type="dcterms:W3CDTF">2024-11-16T04:41:30Z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