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098743" ContentType="image/png"/>
  <Default Extension="074108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3a16a8751.83098743"/>
  <Relationship Id="rId3" Type="http://schemas.openxmlformats.org/officeDocument/2006/relationships/image" Target="../media/logo_67381f3a31b0122.074108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Figure 3: Contact Force Vector" descr="Figure 3: Contact Force Vec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e SP, Dhinoj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ntact Force Vec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59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2024-11-16T04:27:38Z</dcterms:created>
  <dcterms:modified xsi:type="dcterms:W3CDTF">2024-11-16T04:27:38Z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