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281705" ContentType="image/png"/>
  <Default Extension="101541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712ba8fb31.46281705"/>
  <Relationship Id="rId3" Type="http://schemas.openxmlformats.org/officeDocument/2006/relationships/image" Target="../media/logo_67382712dc42872.101541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52975"/>
          <a:chOff x="9525" y="9525"/>
          <a:chExt cx="9229725" cy="4752975"/>
        </a:xfrm>
      </p:grpSpPr>
      <p:pic>
        <p:nvPicPr>
          <p:cNvPr id="1" name="Figure 4: Force Map" descr="Figure 4: Force Ma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91125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ge SP, Dhinoj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Force Ma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59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5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2024-11-16T05:01:06Z</dcterms:created>
  <dcterms:modified xsi:type="dcterms:W3CDTF">2024-11-16T05:01:06Z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