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167603" ContentType="image/jpeg"/>
  <Default Extension="223234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8210a49721.47167603"/>
  <Relationship Id="rId3" Type="http://schemas.openxmlformats.org/officeDocument/2006/relationships/image" Target="../media/logo_6738e821236c912.223234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Figure 1: PRISMA Flow Diagram of Study Screening and Selection" descr="Figure 1: PRISMA Flow Diagram of Study Screening and Sel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981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ity A, Rababah AAM, Abdelwahab OA, Albakri K, Adel Diab R, Mostafa Al-dardery N, Abbassy M, Al-Hanaqtah BM, Awad AK, Mohamad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ISMA Flow Diagram of Study Screening and Sel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2024-11-16T18:44:49Z</dcterms:created>
  <dcterms:modified xsi:type="dcterms:W3CDTF">2024-11-16T18:44:49Z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