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7167603" ContentType="image/jpeg"/>
  <Default Extension="2232344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89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e8210a49721.47167603"/>
  <Relationship Id="rId3" Type="http://schemas.openxmlformats.org/officeDocument/2006/relationships/image" Target="../media/logo_6738e821236c912.2232344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600825"/>
          <a:chOff x="9525" y="9525"/>
          <a:chExt cx="9229725" cy="6600825"/>
        </a:xfrm>
      </p:grpSpPr>
      <p:pic>
        <p:nvPicPr>
          <p:cNvPr id="1" name="Figure 1: PRISMA Flow Diagram of Study Screening and Selection" descr="Figure 1: PRISMA Flow Diagram of Study Screening and Selec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9815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haity A, Rababah AAM, Abdelwahab OA, Albakri K, Adel Diab R, Mostafa Al-dardery N, Abbassy M, Al-Hanaqtah BM, Awad AK, Mohamad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RISMA Flow Diagram of Study Screening and Selec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5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3.0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2024-11-16T18:44:49Z</dcterms:created>
  <dcterms:modified xsi:type="dcterms:W3CDTF">2024-11-16T18:44:49Z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