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168658" ContentType="image/jpeg"/>
  <Default Extension="781719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46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7627cef371.41168658"/>
  <Relationship Id="rId3" Type="http://schemas.openxmlformats.org/officeDocument/2006/relationships/image" Target="../media/logo_6738d762961af92.781719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38425"/>
          <a:chOff x="9525" y="9525"/>
          <a:chExt cx="9229725" cy="2638425"/>
        </a:xfrm>
      </p:grpSpPr>
      <p:pic>
        <p:nvPicPr>
          <p:cNvPr id="1" name="Incidence of Side-effects According to Type of Vaccine" descr="Incidence of Side-effects According to Type of Vacc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1752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ity A, Rababah AAM, Abdelwahab OA, Albakri K, Adel Diab R, Mostafa Al-dardery N, Abbassy M, Al-Hanaqtah BM, Awad AK, Mohamad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cidence of Side-effects According to Type of Vaccin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5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2024-11-16T17:33:22Z</dcterms:created>
  <dcterms:modified xsi:type="dcterms:W3CDTF">2024-11-16T17:33:22Z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