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346032" ContentType="image/jpeg"/>
  <Default Extension="255292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04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de41841541.73346032"/>
  <Relationship Id="rId3" Type="http://schemas.openxmlformats.org/officeDocument/2006/relationships/image" Target="../media/logo_6738ede43139b12.255292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752725"/>
          <a:chOff x="9525" y="9525"/>
          <a:chExt cx="9229725" cy="2752725"/>
        </a:xfrm>
      </p:grpSpPr>
      <p:pic>
        <p:nvPicPr>
          <p:cNvPr id="1" name="Clinical Findings According to Type of Vaccine" descr="Clinical Findings According to Type of Vaccin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1866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haity A, Rababah AAM, Abdelwahab OA, Albakri K, Adel Diab R, Mostafa Al-dardery N, Abbassy M, Al-Hanaqtah BM, Awad AK, Mohamad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Findings According to Type of Vaccin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5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2024-11-16T19:09:24Z</dcterms:created>
  <dcterms:modified xsi:type="dcterms:W3CDTF">2024-11-16T19:09:24Z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