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8747205" ContentType="image/jpeg"/>
  <Default Extension="3194766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49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d868efdc761.18747205"/>
  <Relationship Id="rId3" Type="http://schemas.openxmlformats.org/officeDocument/2006/relationships/image" Target="../media/logo_6738d8690f2c032.3194766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1724025"/>
          <a:chOff x="9525" y="9525"/>
          <a:chExt cx="9229725" cy="1724025"/>
        </a:xfrm>
      </p:grpSpPr>
      <p:pic>
        <p:nvPicPr>
          <p:cNvPr id="1" name="Pulmonary Hypertension" descr="Pulmonary Hyperten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62500" cy="962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dden B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ulmonary Hyperten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5;10(1):9–1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5.10.01.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2024-11-16T17:37:45Z</dcterms:created>
  <dcterms:modified xsi:type="dcterms:W3CDTF">2024-11-16T17:37:45Z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