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941242" ContentType="image/png"/>
  <Default Extension="451820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88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7c8aed5a41.56941242"/>
  <Relationship Id="rId3" Type="http://schemas.openxmlformats.org/officeDocument/2006/relationships/image" Target="../media/logo_6738e7c8d823a22.451820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81525"/>
          <a:chOff x="9525" y="9525"/>
          <a:chExt cx="9229725" cy="4581525"/>
        </a:xfrm>
      </p:grpSpPr>
      <p:pic>
        <p:nvPicPr>
          <p:cNvPr id="1" name="Examples of Public Reporting Efforts" descr="Examples of Public Reporting Effor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67225" cy="3819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hmer G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amples of Public Reporting Effor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6;10(1):36–4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.10.1.3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2024-11-16T18:43:20Z</dcterms:created>
  <dcterms:modified xsi:type="dcterms:W3CDTF">2024-11-16T18:43:20Z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