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248074" ContentType="image/png"/>
  <Default Extension="103728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92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95332bf141.94248074"/>
  <Relationship Id="rId3" Type="http://schemas.openxmlformats.org/officeDocument/2006/relationships/image" Target="../media/logo_6738e9534a08442.103728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takeholders and Their Interest in Public Reporting" descr="Stakeholders and Their Interest in Public Repor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576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hmer G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akeholders and Their Interest in Public Repor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1):36–4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.10.1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2024-11-16T18:49:55Z</dcterms:created>
  <dcterms:modified xsi:type="dcterms:W3CDTF">2024-11-16T18:49:55Z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