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190037" ContentType="image/png"/>
  <Default Extension="357659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57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b743dc7611.52190037"/>
  <Relationship Id="rId3" Type="http://schemas.openxmlformats.org/officeDocument/2006/relationships/image" Target="../media/logo_6738db7461b7252.357659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33925"/>
          <a:chOff x="9525" y="9525"/>
          <a:chExt cx="9229725" cy="4733925"/>
        </a:xfrm>
      </p:grpSpPr>
      <p:pic>
        <p:nvPicPr>
          <p:cNvPr id="1" name=" Change in Expected Mortality Rates After Identification as an Outlier Hospital" descr=" Change in Expected Mortality Rates After Identification as an Outlier Hospit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29075" cy="3971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hmer G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Change in Expected Mortality Rates After Identification as an Outlier Hospit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36–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2024-11-16T17:50:44Z</dcterms:created>
  <dcterms:modified xsi:type="dcterms:W3CDTF">2024-11-16T17:50:44Z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