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835298" ContentType="image/png"/>
  <Default Extension="384608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c0a0c90411.22835298"/>
  <Relationship Id="rId3" Type="http://schemas.openxmlformats.org/officeDocument/2006/relationships/image" Target="../media/logo_6738dc0a25b6732.384608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American College of Cardiology Foundation’s Principles of Public Reporting" descr="American College of Cardiology Foundation’s Principles of Public Repor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48125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merican College of Cardiology Foundation’s Principles of Public Repor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6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2024-11-16T17:53:14Z</dcterms:created>
  <dcterms:modified xsi:type="dcterms:W3CDTF">2024-11-16T17:53:14Z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