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35298" ContentType="image/png"/>
  <Default Extension="384608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5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c0a0c90411.22835298"/>
  <Relationship Id="rId3" Type="http://schemas.openxmlformats.org/officeDocument/2006/relationships/image" Target="../media/logo_6738dc0a25b6732.384608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91000"/>
          <a:chOff x="9525" y="9525"/>
          <a:chExt cx="9229725" cy="4191000"/>
        </a:xfrm>
      </p:grpSpPr>
      <p:pic>
        <p:nvPicPr>
          <p:cNvPr id="1" name="American College of Cardiology Foundation’s Principles of Public Reporting" descr="American College of Cardiology Foundation’s Principles of Public Repor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48125" cy="3429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erican College of Cardiology Foundation’s Principles of Public Repor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2024-11-16T17:53:14Z</dcterms:created>
  <dcterms:modified xsi:type="dcterms:W3CDTF">2024-11-16T17:53:14Z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