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01307071" ContentType="image/jpeg"/>
  <Default Extension="15601761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9022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c603b948711.01307071"/>
  <Relationship Id="rId3" Type="http://schemas.openxmlformats.org/officeDocument/2006/relationships/image" Target="../media/logo_6738c603de34f92.1560176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 Transcatheter Mitral Valve Technologies in Development (By Therapy Type)" descr=" Transcatheter Mitral Valve Technologies in Development (By Therapy Type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73392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Mountfort K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 Transcatheter Mitral Valve Technologies in Development (By Therapy Type)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RadcliffeCardiology.com, August 2014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9">
  <a:themeElements>
    <a:clrScheme name="Theme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2024-11-16T16:19:15Z</dcterms:created>
  <dcterms:modified xsi:type="dcterms:W3CDTF">2024-11-16T16:19:15Z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