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  <Default Extension="50059724" ContentType="image/jpeg"/>
  <Default Extension="08760093" ContentType="image/png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0792133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6738cd7496f3c61.50059724"/>
  <Relationship Id="rId3" Type="http://schemas.openxmlformats.org/officeDocument/2006/relationships/image" Target="../media/logo_6738cd74b66cf42.08760093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9525"/>
          <a:ext cx="9229725" cy="6477000"/>
          <a:chOff x="9525" y="9525"/>
          <a:chExt cx="9229725" cy="6477000"/>
        </a:xfrm>
      </p:grpSpPr>
      <p:pic>
        <p:nvPicPr>
          <p:cNvPr id="1" name="Continued..." descr="Continued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762000"/>
            <a:ext cx="4210050" cy="5715000"/>
          </a:xfrm>
          <a:prstGeom prst="rect">
            <a:avLst/>
          </a:prstGeom>
          <a:noFill/>
        </p:spPr>
      </p:pic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9525"/>
            <a:ext cx="1666875" cy="61912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" y="9525"/>
            <a:ext cx="57150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Mountfort K]]></a:t>
            </a:r>
          </a:p>
        </p:txBody>
      </p:sp>
      <p:sp>
        <p:nvSpPr>
          <p:cNvPr id="4" name=""/>
          <p:cNvSpPr txBox="1"/>
          <p:nvPr/>
        </p:nvSpPr>
        <p:spPr>
          <a:xfrm>
            <a:off x="9525" y="19050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ontinued...]]></a:t>
            </a:r>
          </a:p>
        </p:txBody>
      </p:sp>
      <p:sp>
        <p:nvSpPr>
          <p:cNvPr id="5" name=""/>
          <p:cNvSpPr txBox="1"/>
          <p:nvPr/>
        </p:nvSpPr>
        <p:spPr>
          <a:xfrm>
            <a:off x="9525" y="37147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itation: RadcliffeCardiology.com, August 2014.]]></a:t>
            </a:r>
          </a:p>
        </p:txBody>
      </p:sp>
      <p:sp>
        <p:nvSpPr>
          <p:cNvPr id="6" name=""/>
          <p:cNvSpPr txBox="1"/>
          <p:nvPr/>
        </p:nvSpPr>
        <p:spPr>
          <a:xfrm>
            <a:off x="9525" y="54292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/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26">
  <a:themeElements>
    <a:clrScheme name="Theme2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2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2024-11-16T16:51:00Z</dcterms:created>
  <dcterms:modified xsi:type="dcterms:W3CDTF">2024-11-16T16:51:00Z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