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832367" ContentType="image/png"/>
  <Default Extension="381456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20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0f75e9ae81.86832367"/>
  <Relationship Id="rId3" Type="http://schemas.openxmlformats.org/officeDocument/2006/relationships/image" Target="../media/logo_673830f77634952.381456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48275"/>
          <a:chOff x="9525" y="9525"/>
          <a:chExt cx="9229725" cy="5248275"/>
        </a:xfrm>
      </p:grpSpPr>
      <p:pic>
        <p:nvPicPr>
          <p:cNvPr id="1" name="Figure 1: Method and Nomenclature for Panoramic Electrophysiological Mapping" descr="Figure 1: Method and Nomenclature for Panoramic Electrophysiological Ma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72075" cy="4486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rayan SM, Krummen D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Method and Nomenclature for Panoramic Electrophysiological Mapp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2;1(1):34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2.1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2024-11-16T05:43:19Z</dcterms:created>
  <dcterms:modified xsi:type="dcterms:W3CDTF">2024-11-16T05:43:19Z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