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117025" ContentType="image/jpeg"/>
  <Default Extension="243704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02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5fa854c011.61117025"/>
  <Relationship Id="rId3" Type="http://schemas.openxmlformats.org/officeDocument/2006/relationships/image" Target="../media/logo_6738c5faa7a1b92.243704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14700"/>
          <a:chOff x="9525" y="9525"/>
          <a:chExt cx="9229725" cy="3314700"/>
        </a:xfrm>
      </p:grpSpPr>
      <p:pic>
        <p:nvPicPr>
          <p:cNvPr id="1" name="Continued..." descr="Continued..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52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inued..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August 20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2024-11-16T16:19:06Z</dcterms:created>
  <dcterms:modified xsi:type="dcterms:W3CDTF">2024-11-16T16:19:06Z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