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302387" ContentType="image/png"/>
  <Default Extension="314172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34243fc271.80302387"/>
  <Relationship Id="rId3" Type="http://schemas.openxmlformats.org/officeDocument/2006/relationships/image" Target="../media/logo_67382342682e092.314172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53075"/>
          <a:chOff x="9525" y="9525"/>
          <a:chExt cx="9229725" cy="5553075"/>
        </a:xfrm>
      </p:grpSpPr>
      <p:pic>
        <p:nvPicPr>
          <p:cNvPr id="1" name="Figure 2: Left Atrial Spiral Wave (Rotor) during  Human Atrial Fibrillation on Panoramic Electrophysiological Mapping" descr="Figure 2: Left Atrial Spiral Wave (Rotor) during  Human Atrial Fibrillation on Panoramic Electrophysiological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153025" cy="4686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yan SM, Krummen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Left Atrial Spiral Wave (Rotor) during  Human Atrial Fibrillation on Panoramic Electrophysiological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3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2024-11-16T04:44:50Z</dcterms:created>
  <dcterms:modified xsi:type="dcterms:W3CDTF">2024-11-16T04:44:50Z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