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5593241" ContentType="image/jpeg"/>
  <Default Extension="5028943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09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8ceab2e441.85593241"/>
  <Relationship Id="rId3" Type="http://schemas.openxmlformats.org/officeDocument/2006/relationships/image" Target="../media/logo_6738c8cecbf2f12.5028943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953250"/>
          <a:chOff x="9525" y="9525"/>
          <a:chExt cx="9229725" cy="6953250"/>
        </a:xfrm>
      </p:grpSpPr>
      <p:pic>
        <p:nvPicPr>
          <p:cNvPr id="1" name="Women in ICD Trials and Studies" descr="Women in ICD Trials and Stud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61912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och Warnock R, Modi RD, Westerman SB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Women in ICD Trials and Studi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1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3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2024-11-16T16:31:10Z</dcterms:created>
  <dcterms:modified xsi:type="dcterms:W3CDTF">2024-11-16T16:31:10Z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