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862147" ContentType="image/jpeg"/>
  <Default Extension="887843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4191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425e915a8da51.57862147"/>
  <Relationship Id="rId3" Type="http://schemas.openxmlformats.org/officeDocument/2006/relationships/image" Target="../media/logo_67425e9162e6302.887843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62650"/>
          <a:chOff x="9525" y="9525"/>
          <a:chExt cx="9229725" cy="5962650"/>
        </a:xfrm>
      </p:grpSpPr>
      <p:pic>
        <p:nvPicPr>
          <p:cNvPr id="1" name="Commonly Reported Symptoms of Postural Orthostatic Tachycardia Syndrome" descr="Commonly Reported Symptoms of Postural Orthostatic Tachycardia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5200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inberg RS, Dicken W, Cutchin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monly Reported Symptoms of Postural Orthostatic Tachycardia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2024-11-23T23:00:33Z</dcterms:created>
  <dcterms:modified xsi:type="dcterms:W3CDTF">2024-11-23T23:00:33Z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