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991470" ContentType="image/jpeg"/>
  <Default Extension="594254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9206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2099dc6937591.79991470"/>
  <Relationship Id="rId3" Type="http://schemas.openxmlformats.org/officeDocument/2006/relationships/image" Target="../media/logo_672099dc6f1eb52.594254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Commonly Reported Symptoms of Postural Orthostatic Tachycardia Syndrome" descr="Commonly Reported Symptoms of Postural Orthostatic Tachycardi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inberg RS, Dicken W, Cutchin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ly Reported Symptoms of Postural Orthostatic Tachycardi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2024-10-29T08:16:28Z</dcterms:created>
  <dcterms:modified xsi:type="dcterms:W3CDTF">2024-10-29T08:16:28Z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