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950989" ContentType="image/jpeg"/>
  <Default Extension="565056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b1a3f4f531.57950989"/>
  <Relationship Id="rId3" Type="http://schemas.openxmlformats.org/officeDocument/2006/relationships/image" Target="../media/logo_6738cb1a6292d92.565056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95900"/>
          <a:chOff x="9525" y="9525"/>
          <a:chExt cx="9229725" cy="5295900"/>
        </a:xfrm>
      </p:grpSpPr>
      <p:pic>
        <p:nvPicPr>
          <p:cNvPr id="1" name="Postural Orthostatic Tachycardia Syndrome Subtypes and Associated Disorders" descr="Postural Orthostatic Tachycardia Syndrome Subtypes and Associated Disord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33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inberg RS, Dicken W, Cutchin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ural Orthostatic Tachycardia Syndrome Subtypes and Associated Disord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2024-11-16T16:40:58Z</dcterms:created>
  <dcterms:modified xsi:type="dcterms:W3CDTF">2024-11-16T16:40:58Z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