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439777" ContentType="image/jpeg"/>
  <Default Extension="843081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0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856e374171.51439777"/>
  <Relationship Id="rId3" Type="http://schemas.openxmlformats.org/officeDocument/2006/relationships/image" Target="../media/logo_6738c8570cfac02.843081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Hypermobility Ehlers–Danlos Syndrome Criteria" descr="Hypermobility Ehlers–Danlos Syndrome Crite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009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inberg RS, Dicken W, Cutchin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ypermobility Ehlers–Danlos Syndrome Crite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2024-11-16T16:29:11Z</dcterms:created>
  <dcterms:modified xsi:type="dcterms:W3CDTF">2024-11-16T16:29:11Z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