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6547288" ContentType="image/jpeg"/>
  <Default Extension="7606735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24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ce95953ab21.96547288"/>
  <Relationship Id="rId3" Type="http://schemas.openxmlformats.org/officeDocument/2006/relationships/image" Target="../media/logo_6738ce95bc79802.7606735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Proposed Clinical Approach for Management of POTS Based on Evidence and Clinical Experience" descr="Proposed Clinical Approach for Management of POTS Based on Evidence and Clinical Experi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74345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teinberg RS, Dicken W, Cutchins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roposed Clinical Approach for Management of POTS Based on Evidence and Clinical Experienc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13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2.3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2024-11-16T16:55:49Z</dcterms:created>
  <dcterms:modified xsi:type="dcterms:W3CDTF">2024-11-16T16:55:49Z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