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175738" ContentType="image/png"/>
  <Default Extension="788850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3e4ae51861.90175738"/>
  <Relationship Id="rId3" Type="http://schemas.openxmlformats.org/officeDocument/2006/relationships/image" Target="../media/logo_673823e4cb5af82.788850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Figure 3: Acute Termination of Atrial Fibrillation to Sinus Rhythm By Focal Impulse and Rotor Modulation Ablation" descr="Figure 3: Acute Termination of Atrial Fibrillation to Sinus Rhythm By Focal Impulse and Rotor Modulation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67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yan SM, Krummen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cute Termination of Atrial Fibrillation to Sinus Rhythm By Focal Impulse and Rotor Modulation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3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2024-11-16T04:47:32Z</dcterms:created>
  <dcterms:modified xsi:type="dcterms:W3CDTF">2024-11-16T04:47:32Z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