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444454" ContentType="image/png"/>
  <Default Extension="01085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2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1e53e86031.58444454"/>
  <Relationship Id="rId3" Type="http://schemas.openxmlformats.org/officeDocument/2006/relationships/image" Target="../media/logo_673821e555f0152.01085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81750"/>
          <a:chOff x="9525" y="9525"/>
          <a:chExt cx="9229725" cy="6381750"/>
        </a:xfrm>
      </p:grpSpPr>
      <p:pic>
        <p:nvPicPr>
          <p:cNvPr id="1" name="Figure 4: Cumulative freedom from Atrial Fibrillation" descr="Figure 4: Cumulative freedom from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5619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yan SM, Krummen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umulative freedom from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3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2024-11-16T04:39:01Z</dcterms:created>
  <dcterms:modified xsi:type="dcterms:W3CDTF">2024-11-16T04:39:01Z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