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6004662" ContentType="image/png"/>
  <Default Extension="928335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3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63e4b00811.96004662"/>
  <Relationship Id="rId3" Type="http://schemas.openxmlformats.org/officeDocument/2006/relationships/image" Target="../media/logo_6738263e5cc1b32.928335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Hazard Ratios from Studies" descr="Hazard Ratios from Stud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00650" cy="239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walter T, Boriani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zard Ratios from Stud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2;1(1):54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2.1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2024-11-16T04:57:34Z</dcterms:created>
  <dcterms:modified xsi:type="dcterms:W3CDTF">2024-11-16T04:57:34Z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