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6004662" ContentType="image/png"/>
  <Default Extension="9283354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4932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263e4b00811.96004662"/>
  <Relationship Id="rId3" Type="http://schemas.openxmlformats.org/officeDocument/2006/relationships/image" Target="../media/logo_6738263e5cc1b32.9283354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152775"/>
          <a:chOff x="9525" y="9525"/>
          <a:chExt cx="9229725" cy="3152775"/>
        </a:xfrm>
      </p:grpSpPr>
      <p:pic>
        <p:nvPicPr>
          <p:cNvPr id="1" name="Hazard Ratios from Studies" descr="Hazard Ratios from Studi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200650" cy="23907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ewalter T, Boriani 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azard Ratios from Studi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2;1(1):54–8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2.1.5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8">
  <a:themeElements>
    <a:clrScheme name="Theme4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2024-11-16T04:57:34Z</dcterms:created>
  <dcterms:modified xsi:type="dcterms:W3CDTF">2024-11-16T04:57:34Z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