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940264" ContentType="image/jpeg"/>
  <Default Extension="930047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9a8a273881.28940264"/>
  <Relationship Id="rId3" Type="http://schemas.openxmlformats.org/officeDocument/2006/relationships/image" Target="../media/logo_6738c9a8bbdf682.930047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aseline Characteristics of Patients Stratified According to Left Ventricular Diastolic Function" descr="Baseline Characteristics of Patients Stratified According to Left Ventricular Diastolic 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019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el P, Laoakkha W, Boonyasirinant T, Kaolawanich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 of Patients Stratified According to Left Ventricular Diastolic 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2024-11-16T16:34:48Z</dcterms:created>
  <dcterms:modified xsi:type="dcterms:W3CDTF">2024-11-16T16:34:48Z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