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24758" ContentType="image/jpeg"/>
  <Default Extension="69238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cd3ee68541.61324758"/>
  <Relationship Id="rId3" Type="http://schemas.openxmlformats.org/officeDocument/2006/relationships/image" Target="../media/logo_6738ccd41201012.69238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33650"/>
          <a:chOff x="9525" y="9525"/>
          <a:chExt cx="9229725" cy="2533650"/>
        </a:xfrm>
      </p:grpSpPr>
      <p:pic>
        <p:nvPicPr>
          <p:cNvPr id="1" name="Association Between Coronary Artery Calcium Score and Left Ventricular Diastolic Dysfunction in Patients with Hypertension" descr="Association Between Coronary Artery Calcium Score and Left Ventricular Diastolic Dysfunction in Patients with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166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ociation Between Coronary Artery Calcium Score and Left Ventricular Diastolic Dysfunction in Patients with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2024-11-16T16:48:20Z</dcterms:created>
  <dcterms:modified xsi:type="dcterms:W3CDTF">2024-11-16T16:48:20Z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