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61324758" ContentType="image/jpeg"/>
  <Default Extension="69238837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9197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ccd3ee68541.61324758"/>
  <Relationship Id="rId3" Type="http://schemas.openxmlformats.org/officeDocument/2006/relationships/image" Target="../media/logo_6738ccd41201012.69238837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2533650"/>
          <a:chOff x="9525" y="9525"/>
          <a:chExt cx="9229725" cy="2533650"/>
        </a:xfrm>
      </p:grpSpPr>
      <p:pic>
        <p:nvPicPr>
          <p:cNvPr id="1" name="Association Between Coronary Artery Calcium Score and Left Ventricular Diastolic Dysfunction in Patients with Hypertension" descr="Association Between Coronary Artery Calcium Score and Left Ventricular Diastolic Dysfunction in Patients with Hypertensio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66775"/>
            <a:ext cx="5715000" cy="16668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Kiel P, Laoakkha W, Boonyasirinant T, Kaolawanich Y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143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Association Between Coronary Artery Calcium Score and Left Ventricular Diastolic Dysfunction in Patients with Hypertensio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4953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Journal of Asian Pacific Society of Cardiology 2023;2:e35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667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japsc.2023.13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2">
  <a:themeElements>
    <a:clrScheme name="Theme8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2024-11-16T16:48:20Z</dcterms:created>
  <dcterms:modified xsi:type="dcterms:W3CDTF">2024-11-16T16:48:20Z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