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197848" ContentType="image/jpeg"/>
  <Default Extension="90326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6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d0d56c7861.84197848"/>
  <Relationship Id="rId3" Type="http://schemas.openxmlformats.org/officeDocument/2006/relationships/image" Target="../media/logo_6738dd0d6ccbb82.90326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Coronary Artery Calcium Scores of Patients Categorised by Left Ventricular Diastolic Dysfunction Grade" descr="Figure 1: The Coronary Artery Calcium Scores of Patients Categorised by Left Ventricular Diastolic Dysfunction Gra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24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Coronary Artery Calcium Scores of Patients Categorised by Left Ventricular Diastolic Dysfunction Gra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2024-11-16T17:57:33Z</dcterms:created>
  <dcterms:modified xsi:type="dcterms:W3CDTF">2024-11-16T17:57:33Z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