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4197848" ContentType="image/jpeg"/>
  <Default Extension="9032634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61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dd0d56c7861.84197848"/>
  <Relationship Id="rId3" Type="http://schemas.openxmlformats.org/officeDocument/2006/relationships/image" Target="../media/logo_6738dd0d6ccbb82.9032634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The Coronary Artery Calcium Scores of Patients Categorised by Left Ventricular Diastolic Dysfunction Grade" descr="Figure 1: The Coronary Artery Calcium Scores of Patients Categorised by Left Ventricular Diastolic Dysfunction Gra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244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iel P, Laoakkha W, Boonyasirinant T, Kaolawanich 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The Coronary Artery Calcium Scores of Patients Categorised by Left Ventricular Diastolic Dysfunction Grad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3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3.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2024-11-16T17:57:33Z</dcterms:created>
  <dcterms:modified xsi:type="dcterms:W3CDTF">2024-11-16T17:57:33Z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